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  <p:sldId id="262" r:id="rId3"/>
    <p:sldId id="271" r:id="rId4"/>
    <p:sldId id="266" r:id="rId5"/>
    <p:sldId id="270" r:id="rId6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F"/>
    <a:srgbClr val="8EC298"/>
    <a:srgbClr val="E4007F"/>
    <a:srgbClr val="ED9DAC"/>
    <a:srgbClr val="E18175"/>
    <a:srgbClr val="EB470C"/>
    <a:srgbClr val="823687"/>
    <a:srgbClr val="4CAF53"/>
    <a:srgbClr val="014593"/>
    <a:srgbClr val="3E77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0"/>
    <p:restoredTop sz="94691"/>
  </p:normalViewPr>
  <p:slideViewPr>
    <p:cSldViewPr snapToGrid="0">
      <p:cViewPr varScale="1">
        <p:scale>
          <a:sx n="108" d="100"/>
          <a:sy n="108" d="100"/>
        </p:scale>
        <p:origin x="7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3949328" y="2605870"/>
            <a:ext cx="847835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5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「</a:t>
            </a:r>
            <a:r>
              <a:rPr lang="en-US" altLang="ko-KR" sz="5400" b="1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with</a:t>
            </a:r>
            <a:r>
              <a:rPr lang="ko-KR" altLang="en-US" sz="5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＋</a:t>
            </a:r>
            <a:r>
              <a:rPr lang="ko-KR" altLang="en-US" sz="5400" b="1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명사＋분사</a:t>
            </a:r>
            <a:r>
              <a:rPr lang="ko-KR" altLang="en-US" sz="5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」</a:t>
            </a:r>
            <a:endParaRPr lang="en-US" altLang="ko-Kore-KR" sz="5400" b="1" dirty="0"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34854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66114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568077" y="666114"/>
            <a:ext cx="2032000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66114"/>
            <a:ext cx="1854200" cy="4699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5" y="712187"/>
            <a:ext cx="400489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High School </a:t>
            </a:r>
            <a:r>
              <a:rPr lang="en-US" altLang="ko-Kore-KR" b="1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Common English 2 </a:t>
            </a:r>
            <a:r>
              <a:rPr lang="en-US" altLang="ko-Kore-KR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(</a:t>
            </a:r>
            <a:r>
              <a:rPr lang="ko-KR" altLang="en-US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민병천</a:t>
            </a:r>
            <a:r>
              <a:rPr lang="en-US" altLang="ko-Kore-KR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)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1A521B3-02E1-7AA2-CC03-EBB1CAC67E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3285" y="2715861"/>
            <a:ext cx="1511300" cy="73660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9F5665CB-4F33-E553-1D8C-72ADE7A30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279453" y="2715861"/>
            <a:ext cx="1511300" cy="736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868E9EF-7ED1-01FF-4E68-BF1BB1DE2E87}"/>
              </a:ext>
            </a:extLst>
          </p:cNvPr>
          <p:cNvSpPr txBox="1"/>
          <p:nvPr/>
        </p:nvSpPr>
        <p:spPr>
          <a:xfrm>
            <a:off x="1873285" y="2699441"/>
            <a:ext cx="1917468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44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1</a:t>
            </a:r>
            <a:endParaRPr lang="en-US" altLang="ko-Kore-KR" sz="44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4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58417"/>
            <a:ext cx="9631580" cy="312085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「</a:t>
            </a:r>
            <a:r>
              <a:rPr lang="en-US" altLang="ko-KR" sz="3600" spc="-150" dirty="0">
                <a:solidFill>
                  <a:srgbClr val="E4007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with</a:t>
            </a:r>
            <a:r>
              <a:rPr lang="ko-KR" altLang="en-US" sz="3000" spc="-15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</a:t>
            </a:r>
            <a:r>
              <a:rPr lang="ko-KR" altLang="en-US" sz="3000" spc="-150" dirty="0" err="1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명사＋분사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」 구문에서 분사는 명사의 상태나 동작을 나타내며 명사와 분사가 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능동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의 관계일 때는 </a:t>
            </a:r>
            <a:r>
              <a:rPr lang="ko-KR" altLang="en-US" sz="3000" spc="-150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현재분사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를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의 관계일 때는 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과거분사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쓴다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현재분사가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쓰이면 ‘</a:t>
            </a:r>
            <a:r>
              <a:rPr lang="en-US" altLang="ko-KR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 채로</a:t>
            </a:r>
            <a:r>
              <a:rPr lang="en-US" altLang="ko-KR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/~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하면서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’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과거분사가 쓰이면 ‘</a:t>
            </a:r>
            <a:r>
              <a:rPr lang="en-US" altLang="ko-KR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된 채로</a:t>
            </a:r>
            <a:r>
              <a:rPr lang="en-US" altLang="ko-KR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/~</a:t>
            </a:r>
            <a:r>
              <a:rPr lang="ko-KR" altLang="en-US" sz="3000" spc="-150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되면서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’라고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해석된다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en-US" altLang="ko-Kore-KR" sz="3000" spc="-150" dirty="0"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3D44D7CD-21C6-CCCA-1A9F-CE52C56A5C0C}"/>
              </a:ext>
            </a:extLst>
          </p:cNvPr>
          <p:cNvGrpSpPr/>
          <p:nvPr/>
        </p:nvGrpSpPr>
        <p:grpSpPr>
          <a:xfrm>
            <a:off x="1270480" y="602944"/>
            <a:ext cx="7360975" cy="646331"/>
            <a:chOff x="1270480" y="602944"/>
            <a:chExt cx="7360975" cy="64633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535455" y="602944"/>
              <a:ext cx="609600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32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「</a:t>
              </a:r>
              <a:r>
                <a:rPr lang="en-US" altLang="ko-KR" sz="3600" spc="-150" dirty="0">
                  <a:latin typeface="Calibri" panose="020F0502020204030204" pitchFamily="34" charset="0"/>
                  <a:ea typeface="나눔고딕" panose="020D0604000000000000" pitchFamily="50" charset="-127"/>
                  <a:cs typeface="Calibri" panose="020F0502020204030204" pitchFamily="34" charset="0"/>
                </a:rPr>
                <a:t>with</a:t>
              </a:r>
              <a:r>
                <a:rPr lang="ko-KR" altLang="en-US" sz="32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＋</a:t>
              </a:r>
              <a:r>
                <a:rPr lang="ko-KR" altLang="en-US" sz="3200" b="1" spc="-150" dirty="0" err="1">
                  <a:latin typeface="나눔고딕" panose="020D0604000000000000" pitchFamily="50" charset="-127"/>
                  <a:ea typeface="나눔고딕" panose="020D0604000000000000" pitchFamily="50" charset="-127"/>
                </a:rPr>
                <a:t>명사＋분사</a:t>
              </a:r>
              <a:r>
                <a:rPr lang="ko-KR" altLang="en-US" sz="32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」</a:t>
              </a:r>
              <a:endParaRPr lang="ko-Kore-KR" altLang="en-US" sz="32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01CF4434-6845-8DC8-EE42-F70B933B2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0481" y="659273"/>
              <a:ext cx="965200" cy="482600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C87C023A-5213-0293-D4F8-ADC3DBEF85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570255" y="659273"/>
              <a:ext cx="965200" cy="48260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33A994-49D1-9D0D-C597-2CE117762B3A}"/>
                </a:ext>
              </a:extLst>
            </p:cNvPr>
            <p:cNvSpPr txBox="1"/>
            <p:nvPr/>
          </p:nvSpPr>
          <p:spPr>
            <a:xfrm>
              <a:off x="1270480" y="638963"/>
              <a:ext cx="126497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2800" spc="-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Point 1</a:t>
              </a:r>
              <a:endParaRPr lang="en-US" altLang="ko-Kore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endParaRPr>
            </a:p>
          </p:txBody>
        </p:sp>
      </p:grpSp>
      <p:pic>
        <p:nvPicPr>
          <p:cNvPr id="13" name="그림 12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5796" y="2007025"/>
            <a:ext cx="101600" cy="101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D7D61F1-100B-9EA7-64F0-E9EDE53C0748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39580C57-60D0-DEC3-5E9A-925F90C383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588917"/>
            <a:ext cx="9631580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I studied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with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R" sz="3600" i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music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playing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in the background.</a:t>
            </a:r>
            <a:endParaRPr lang="en-US" altLang="ko-Kore-KR" sz="3200" spc="-150" dirty="0"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그림 12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1870349"/>
            <a:ext cx="101600" cy="101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081A23-54D7-1F88-D529-2B67353BA6B6}"/>
              </a:ext>
            </a:extLst>
          </p:cNvPr>
          <p:cNvSpPr txBox="1"/>
          <p:nvPr/>
        </p:nvSpPr>
        <p:spPr>
          <a:xfrm>
            <a:off x="1509935" y="3054213"/>
            <a:ext cx="9631580" cy="110799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scared child wanted to sleep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with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R" sz="3600" i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lights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turned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on.</a:t>
            </a:r>
            <a:endParaRPr lang="en-US" altLang="ko-KR" sz="3200" spc="-150" dirty="0"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644AB2B-4333-25BD-51EE-B80EA838CA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3353229"/>
            <a:ext cx="101600" cy="101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EA6670-0A19-C602-CFA8-852A95CB02A7}"/>
              </a:ext>
            </a:extLst>
          </p:cNvPr>
          <p:cNvSpPr txBox="1"/>
          <p:nvPr/>
        </p:nvSpPr>
        <p:spPr>
          <a:xfrm>
            <a:off x="1509935" y="4551606"/>
            <a:ext cx="9415332" cy="110799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With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R" sz="3600" i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Christmas tree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decorated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, we started decorating the rest of the house.</a:t>
            </a:r>
            <a:endParaRPr lang="en-US" altLang="ko-Kore-KR" sz="3200" spc="-150" dirty="0"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0D79C4B5-92B4-B555-D0DC-3EA42CEFE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4850622"/>
            <a:ext cx="101600" cy="101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349A24F-65B4-DB2D-91CA-71BBC810B0FD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A6255BC6-AE42-6457-CEF0-9A125D1270E6}"/>
              </a:ext>
            </a:extLst>
          </p:cNvPr>
          <p:cNvGrpSpPr/>
          <p:nvPr/>
        </p:nvGrpSpPr>
        <p:grpSpPr>
          <a:xfrm>
            <a:off x="1255967" y="673784"/>
            <a:ext cx="1264975" cy="482600"/>
            <a:chOff x="2983165" y="891498"/>
            <a:chExt cx="1264975" cy="482600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F6A546E6-9915-7293-C7E9-3F34790C9F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83166" y="891498"/>
              <a:ext cx="965200" cy="482600"/>
            </a:xfrm>
            <a:prstGeom prst="rect">
              <a:avLst/>
            </a:prstGeom>
          </p:spPr>
        </p:pic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F83C84C7-848A-6F25-B24D-39E16BC006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282940" y="891498"/>
              <a:ext cx="965200" cy="48260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4C7781F-B76E-3263-6958-2E7E68AF3419}"/>
                </a:ext>
              </a:extLst>
            </p:cNvPr>
            <p:cNvSpPr txBox="1"/>
            <p:nvPr/>
          </p:nvSpPr>
          <p:spPr>
            <a:xfrm>
              <a:off x="2983165" y="894271"/>
              <a:ext cx="1264975" cy="4770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ko-KR" altLang="en-US" sz="2500" b="1" spc="-100" dirty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예문</a:t>
              </a:r>
              <a:endParaRPr lang="en-US" altLang="ko-Kore-KR" sz="250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8579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602639"/>
            <a:ext cx="9631580" cy="155119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boy was crying with his face                  in the pillow. (bury)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>
            <a:extLst>
              <a:ext uri="{FF2B5EF4-FFF2-40B4-BE49-F238E27FC236}">
                <a16:creationId xmlns:a16="http://schemas.microsoft.com/office/drawing/2014/main" id="{70EAD265-DF5A-AC4C-1716-FD057C618232}"/>
              </a:ext>
            </a:extLst>
          </p:cNvPr>
          <p:cNvGrpSpPr/>
          <p:nvPr/>
        </p:nvGrpSpPr>
        <p:grpSpPr>
          <a:xfrm>
            <a:off x="1262012" y="623544"/>
            <a:ext cx="8049041" cy="855148"/>
            <a:chOff x="1262013" y="870287"/>
            <a:chExt cx="7669216" cy="855148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835229" y="894438"/>
              <a:ext cx="609600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다음 괄호 안의 단어를 빈칸에 알맞은 형태로 쓰시오</a:t>
              </a:r>
              <a:r>
                <a:rPr lang="en-US" altLang="ko-KR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.</a:t>
              </a:r>
              <a:endParaRPr lang="ko-Kore-KR" altLang="en-US" sz="24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05EC14D0-39CE-FA5D-ADFA-F64FA25F47B6}"/>
                </a:ext>
              </a:extLst>
            </p:cNvPr>
            <p:cNvGrpSpPr/>
            <p:nvPr/>
          </p:nvGrpSpPr>
          <p:grpSpPr>
            <a:xfrm>
              <a:off x="1262013" y="870287"/>
              <a:ext cx="1473952" cy="522050"/>
              <a:chOff x="1262013" y="870287"/>
              <a:chExt cx="1473952" cy="522050"/>
            </a:xfrm>
          </p:grpSpPr>
          <p:pic>
            <p:nvPicPr>
              <p:cNvPr id="14" name="그림 13">
                <a:extLst>
                  <a:ext uri="{FF2B5EF4-FFF2-40B4-BE49-F238E27FC236}">
                    <a16:creationId xmlns:a16="http://schemas.microsoft.com/office/drawing/2014/main" id="{39BE69E3-4121-51AC-DB64-449AA0515F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62013" y="891497"/>
                <a:ext cx="1143000" cy="500840"/>
              </a:xfrm>
              <a:prstGeom prst="rect">
                <a:avLst/>
              </a:prstGeom>
            </p:spPr>
          </p:pic>
          <p:pic>
            <p:nvPicPr>
              <p:cNvPr id="15" name="그림 14">
                <a:extLst>
                  <a:ext uri="{FF2B5EF4-FFF2-40B4-BE49-F238E27FC236}">
                    <a16:creationId xmlns:a16="http://schemas.microsoft.com/office/drawing/2014/main" id="{EE2197A9-22F0-A0F1-797E-1B0A950BF6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1592965" y="891497"/>
                <a:ext cx="1143000" cy="500839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333A994-49D1-9D0D-C597-2CE117762B3A}"/>
                  </a:ext>
                </a:extLst>
              </p:cNvPr>
              <p:cNvSpPr txBox="1"/>
              <p:nvPr/>
            </p:nvSpPr>
            <p:spPr>
              <a:xfrm>
                <a:off x="1262013" y="870287"/>
                <a:ext cx="1473952" cy="4770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2500" b="1" spc="-100" dirty="0">
                    <a:solidFill>
                      <a:schemeClr val="bg1"/>
                    </a:solidFill>
                    <a:effectLst/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연습문제</a:t>
                </a:r>
                <a:endParaRPr lang="en-US" altLang="ko-Kore-KR" sz="2500" b="1" spc="-100" dirty="0">
                  <a:solidFill>
                    <a:schemeClr val="bg1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</p:grp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1810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3969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429A99-C6EB-FC88-9D88-CD05886D6A4C}"/>
              </a:ext>
            </a:extLst>
          </p:cNvPr>
          <p:cNvSpPr txBox="1"/>
          <p:nvPr/>
        </p:nvSpPr>
        <p:spPr>
          <a:xfrm>
            <a:off x="7339085" y="1602639"/>
            <a:ext cx="1901268" cy="6395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2800" dirty="0">
                <a:solidFill>
                  <a:srgbClr val="E4007F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buried</a:t>
            </a:r>
            <a:endParaRPr lang="en-US" altLang="ko-Kore-KR" sz="2800" dirty="0">
              <a:solidFill>
                <a:srgbClr val="E4007F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5" y="3797265"/>
            <a:ext cx="9631580" cy="14791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Jason ran as fast as he could with a barking dog </a:t>
            </a:r>
          </a:p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                 him. (chase)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D3EA94-7A9D-B08C-8EAB-485806533797}"/>
              </a:ext>
            </a:extLst>
          </p:cNvPr>
          <p:cNvSpPr txBox="1"/>
          <p:nvPr/>
        </p:nvSpPr>
        <p:spPr>
          <a:xfrm>
            <a:off x="1858644" y="4651540"/>
            <a:ext cx="15407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ore-KR" sz="2800" dirty="0">
                <a:solidFill>
                  <a:srgbClr val="E500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chasing</a:t>
            </a:r>
            <a:endParaRPr lang="en-US" altLang="ko-Kore-KR" sz="2800" dirty="0">
              <a:solidFill>
                <a:srgbClr val="E5007F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86788C-52F6-4059-C100-FDC9A6E3EB64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cxnSp>
        <p:nvCxnSpPr>
          <p:cNvPr id="19" name="직선 연결선[R] 26">
            <a:extLst>
              <a:ext uri="{FF2B5EF4-FFF2-40B4-BE49-F238E27FC236}">
                <a16:creationId xmlns:a16="http://schemas.microsoft.com/office/drawing/2014/main" id="{819C4968-2A27-47BA-AEC3-8F43E13E083C}"/>
              </a:ext>
            </a:extLst>
          </p:cNvPr>
          <p:cNvCxnSpPr>
            <a:cxnSpLocks/>
          </p:cNvCxnSpPr>
          <p:nvPr/>
        </p:nvCxnSpPr>
        <p:spPr>
          <a:xfrm>
            <a:off x="7224785" y="2182881"/>
            <a:ext cx="139052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[R] 26">
            <a:extLst>
              <a:ext uri="{FF2B5EF4-FFF2-40B4-BE49-F238E27FC236}">
                <a16:creationId xmlns:a16="http://schemas.microsoft.com/office/drawing/2014/main" id="{819C4968-2A27-47BA-AEC3-8F43E13E083C}"/>
              </a:ext>
            </a:extLst>
          </p:cNvPr>
          <p:cNvCxnSpPr>
            <a:cxnSpLocks/>
          </p:cNvCxnSpPr>
          <p:nvPr/>
        </p:nvCxnSpPr>
        <p:spPr>
          <a:xfrm>
            <a:off x="1799645" y="5174760"/>
            <a:ext cx="139052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837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602639"/>
            <a:ext cx="9631580" cy="155119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With the flashlight                   on, he slowly went downstairs. (turn)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>
            <a:extLst>
              <a:ext uri="{FF2B5EF4-FFF2-40B4-BE49-F238E27FC236}">
                <a16:creationId xmlns:a16="http://schemas.microsoft.com/office/drawing/2014/main" id="{70EAD265-DF5A-AC4C-1716-FD057C618232}"/>
              </a:ext>
            </a:extLst>
          </p:cNvPr>
          <p:cNvGrpSpPr/>
          <p:nvPr/>
        </p:nvGrpSpPr>
        <p:grpSpPr>
          <a:xfrm>
            <a:off x="1262013" y="623544"/>
            <a:ext cx="7829232" cy="522050"/>
            <a:chOff x="1262013" y="870287"/>
            <a:chExt cx="7829232" cy="52205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835228" y="894438"/>
              <a:ext cx="625601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다음 괄호 안의 단어를 빈칸에 알맞은 형태로 쓰시오</a:t>
              </a:r>
              <a:r>
                <a:rPr lang="en-US" altLang="ko-KR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.</a:t>
              </a:r>
              <a:endParaRPr lang="ko-Kore-KR" altLang="en-US" sz="24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05EC14D0-39CE-FA5D-ADFA-F64FA25F47B6}"/>
                </a:ext>
              </a:extLst>
            </p:cNvPr>
            <p:cNvGrpSpPr/>
            <p:nvPr/>
          </p:nvGrpSpPr>
          <p:grpSpPr>
            <a:xfrm>
              <a:off x="1262013" y="870287"/>
              <a:ext cx="1473952" cy="522050"/>
              <a:chOff x="1262013" y="870287"/>
              <a:chExt cx="1473952" cy="522050"/>
            </a:xfrm>
          </p:grpSpPr>
          <p:pic>
            <p:nvPicPr>
              <p:cNvPr id="14" name="그림 13">
                <a:extLst>
                  <a:ext uri="{FF2B5EF4-FFF2-40B4-BE49-F238E27FC236}">
                    <a16:creationId xmlns:a16="http://schemas.microsoft.com/office/drawing/2014/main" id="{39BE69E3-4121-51AC-DB64-449AA0515F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62013" y="891497"/>
                <a:ext cx="1143000" cy="500840"/>
              </a:xfrm>
              <a:prstGeom prst="rect">
                <a:avLst/>
              </a:prstGeom>
            </p:spPr>
          </p:pic>
          <p:pic>
            <p:nvPicPr>
              <p:cNvPr id="15" name="그림 14">
                <a:extLst>
                  <a:ext uri="{FF2B5EF4-FFF2-40B4-BE49-F238E27FC236}">
                    <a16:creationId xmlns:a16="http://schemas.microsoft.com/office/drawing/2014/main" id="{EE2197A9-22F0-A0F1-797E-1B0A950BF6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1592965" y="891497"/>
                <a:ext cx="1143000" cy="500839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333A994-49D1-9D0D-C597-2CE117762B3A}"/>
                  </a:ext>
                </a:extLst>
              </p:cNvPr>
              <p:cNvSpPr txBox="1"/>
              <p:nvPr/>
            </p:nvSpPr>
            <p:spPr>
              <a:xfrm>
                <a:off x="1262013" y="870287"/>
                <a:ext cx="1473952" cy="4770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2500" b="1" spc="-100" dirty="0">
                    <a:solidFill>
                      <a:schemeClr val="bg1"/>
                    </a:solidFill>
                    <a:effectLst/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연습문제</a:t>
                </a:r>
                <a:endParaRPr lang="en-US" altLang="ko-Kore-KR" sz="2500" b="1" spc="-100" dirty="0">
                  <a:solidFill>
                    <a:schemeClr val="bg1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</p:grp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1810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3969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429A99-C6EB-FC88-9D88-CD05886D6A4C}"/>
              </a:ext>
            </a:extLst>
          </p:cNvPr>
          <p:cNvSpPr txBox="1"/>
          <p:nvPr/>
        </p:nvSpPr>
        <p:spPr>
          <a:xfrm>
            <a:off x="5114593" y="1592389"/>
            <a:ext cx="1962814" cy="6395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2800" dirty="0">
                <a:solidFill>
                  <a:srgbClr val="E4007F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turned</a:t>
            </a:r>
            <a:endParaRPr lang="en-US" altLang="ko-Kore-KR" sz="2800" dirty="0">
              <a:solidFill>
                <a:srgbClr val="E4007F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5" y="3797265"/>
            <a:ext cx="9305040" cy="14791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With the school festival                        soon, we have </a:t>
            </a:r>
          </a:p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been busy preparing for the event. (approach)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D3EA94-7A9D-B08C-8EAB-485806533797}"/>
              </a:ext>
            </a:extLst>
          </p:cNvPr>
          <p:cNvSpPr txBox="1"/>
          <p:nvPr/>
        </p:nvSpPr>
        <p:spPr>
          <a:xfrm>
            <a:off x="5713520" y="3923486"/>
            <a:ext cx="21759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ore-KR" sz="2800" dirty="0">
                <a:solidFill>
                  <a:srgbClr val="E500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approaching </a:t>
            </a:r>
            <a:endParaRPr lang="en-US" altLang="ko-Kore-KR" sz="2800" dirty="0">
              <a:solidFill>
                <a:srgbClr val="E5007F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86788C-52F6-4059-C100-FDC9A6E3EB64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cxnSp>
        <p:nvCxnSpPr>
          <p:cNvPr id="19" name="직선 연결선[R] 26">
            <a:extLst>
              <a:ext uri="{FF2B5EF4-FFF2-40B4-BE49-F238E27FC236}">
                <a16:creationId xmlns:a16="http://schemas.microsoft.com/office/drawing/2014/main" id="{819C4968-2A27-47BA-AEC3-8F43E13E083C}"/>
              </a:ext>
            </a:extLst>
          </p:cNvPr>
          <p:cNvCxnSpPr>
            <a:cxnSpLocks/>
          </p:cNvCxnSpPr>
          <p:nvPr/>
        </p:nvCxnSpPr>
        <p:spPr>
          <a:xfrm>
            <a:off x="4982745" y="2182881"/>
            <a:ext cx="139052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[R] 26">
            <a:extLst>
              <a:ext uri="{FF2B5EF4-FFF2-40B4-BE49-F238E27FC236}">
                <a16:creationId xmlns:a16="http://schemas.microsoft.com/office/drawing/2014/main" id="{819C4968-2A27-47BA-AEC3-8F43E13E083C}"/>
              </a:ext>
            </a:extLst>
          </p:cNvPr>
          <p:cNvCxnSpPr>
            <a:cxnSpLocks/>
          </p:cNvCxnSpPr>
          <p:nvPr/>
        </p:nvCxnSpPr>
        <p:spPr>
          <a:xfrm>
            <a:off x="5768277" y="4407978"/>
            <a:ext cx="186651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246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</TotalTime>
  <Words>215</Words>
  <Application>Microsoft Office PowerPoint</Application>
  <PresentationFormat>와이드스크린</PresentationFormat>
  <Paragraphs>33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박효빈</cp:lastModifiedBy>
  <cp:revision>33</cp:revision>
  <dcterms:created xsi:type="dcterms:W3CDTF">2024-07-02T00:56:12Z</dcterms:created>
  <dcterms:modified xsi:type="dcterms:W3CDTF">2024-09-04T01:02:43Z</dcterms:modified>
</cp:coreProperties>
</file>